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Симуляторы в системе дополнительного образования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4341862" cy="235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65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Симуляторы авиационные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048672" cy="338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93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Симуляторы автомобиля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259960" cy="408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50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Симуляторы вооружения и военной техники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630149" cy="272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709" y="1628801"/>
            <a:ext cx="399114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10" y="3212976"/>
            <a:ext cx="4482397" cy="252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34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Симуляторы профессий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919758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55101"/>
            <a:ext cx="3919758" cy="186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78473"/>
            <a:ext cx="3888432" cy="227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00" y="3833663"/>
            <a:ext cx="3905232" cy="192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610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Профессиональные симуляторы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83001"/>
            <a:ext cx="4049861" cy="227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21" y="1583001"/>
            <a:ext cx="3888432" cy="227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7938293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387268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</TotalTime>
  <Words>18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Горизонт</vt:lpstr>
      <vt:lpstr>Симуляторы в системе дополнительного образования</vt:lpstr>
      <vt:lpstr>Симуляторы авиационные</vt:lpstr>
      <vt:lpstr>Симуляторы автомобиля</vt:lpstr>
      <vt:lpstr>Симуляторы вооружения и военной техники</vt:lpstr>
      <vt:lpstr>Симуляторы профессий</vt:lpstr>
      <vt:lpstr>Профессиональные симуляторы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Симуляторы в системе дополнительного образования</dc:title>
  <dc:creator>Александр</dc:creator>
  <cp:lastModifiedBy>Александр</cp:lastModifiedBy>
  <cp:revision>2</cp:revision>
  <dcterms:created xsi:type="dcterms:W3CDTF">2020-02-28T04:41:00Z</dcterms:created>
  <dcterms:modified xsi:type="dcterms:W3CDTF">2020-02-28T04:53:35Z</dcterms:modified>
</cp:coreProperties>
</file>