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1" r:id="rId13"/>
    <p:sldId id="270" r:id="rId14"/>
    <p:sldId id="272" r:id="rId15"/>
    <p:sldId id="266" r:id="rId16"/>
    <p:sldId id="267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C2B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257-8B5D-4C5E-A963-8424419A66E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7A8-F2CD-4E0F-BF2E-13D34EE8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41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257-8B5D-4C5E-A963-8424419A66E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7A8-F2CD-4E0F-BF2E-13D34EE8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1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257-8B5D-4C5E-A963-8424419A66E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7A8-F2CD-4E0F-BF2E-13D34EE8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96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257-8B5D-4C5E-A963-8424419A66E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7A8-F2CD-4E0F-BF2E-13D34EE8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2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257-8B5D-4C5E-A963-8424419A66E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7A8-F2CD-4E0F-BF2E-13D34EE8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8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257-8B5D-4C5E-A963-8424419A66E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7A8-F2CD-4E0F-BF2E-13D34EE8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5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257-8B5D-4C5E-A963-8424419A66E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7A8-F2CD-4E0F-BF2E-13D34EE8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1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257-8B5D-4C5E-A963-8424419A66E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7A8-F2CD-4E0F-BF2E-13D34EE8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92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257-8B5D-4C5E-A963-8424419A66E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7A8-F2CD-4E0F-BF2E-13D34EE8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2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257-8B5D-4C5E-A963-8424419A66E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7A8-F2CD-4E0F-BF2E-13D34EE8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4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257-8B5D-4C5E-A963-8424419A66E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7A8-F2CD-4E0F-BF2E-13D34EE8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2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B257-8B5D-4C5E-A963-8424419A66E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F57A8-F2CD-4E0F-BF2E-13D34EE83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5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7387"/>
            <a:ext cx="12192000" cy="54506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710" y="461727"/>
            <a:ext cx="9518210" cy="1460317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solidFill>
                  <a:srgbClr val="595959"/>
                </a:solidFill>
                <a:ea typeface="Yu Gothic UI" panose="020B0500000000000000" pitchFamily="34" charset="-128"/>
              </a:rPr>
              <a:t>3</a:t>
            </a:r>
            <a:r>
              <a:rPr lang="en-US" sz="4800" dirty="0" smtClean="0">
                <a:solidFill>
                  <a:srgbClr val="595959"/>
                </a:solidFill>
                <a:ea typeface="Yu Gothic UI" panose="020B0500000000000000" pitchFamily="34" charset="-128"/>
              </a:rPr>
              <a:t>D</a:t>
            </a:r>
            <a:r>
              <a:rPr lang="ru-RU" sz="4800" dirty="0" smtClean="0">
                <a:solidFill>
                  <a:srgbClr val="595959"/>
                </a:solidFill>
                <a:ea typeface="Yu Gothic UI" panose="020B0500000000000000" pitchFamily="34" charset="-128"/>
              </a:rPr>
              <a:t> моделирование - проще, чем кажется.</a:t>
            </a:r>
            <a:endParaRPr lang="ru-RU" sz="4800" dirty="0">
              <a:solidFill>
                <a:srgbClr val="595959"/>
              </a:solidFill>
              <a:ea typeface="Yu Gothic UI" panose="020B0500000000000000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6391" y="6010260"/>
            <a:ext cx="4412055" cy="752679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Презентацию подготовил: </a:t>
            </a:r>
          </a:p>
          <a:p>
            <a:pPr algn="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педагог ДО Филипенков Сергей Владимирович 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6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2" y="1666126"/>
            <a:ext cx="10058400" cy="50789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4" y="257868"/>
            <a:ext cx="1256365" cy="1260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6250" y="244991"/>
            <a:ext cx="616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Сразу в печать</a:t>
            </a:r>
            <a:endParaRPr lang="ru-RU" sz="48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40" y="2096018"/>
            <a:ext cx="3547233" cy="1851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331590" y="1884235"/>
            <a:ext cx="558300" cy="285062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0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4" y="257868"/>
            <a:ext cx="1256365" cy="1260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6250" y="244991"/>
            <a:ext cx="616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Сразу в печать</a:t>
            </a:r>
            <a:endParaRPr lang="ru-RU" sz="48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62" y="2462433"/>
            <a:ext cx="3729690" cy="398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839854" y="4065999"/>
            <a:ext cx="1683775" cy="49545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6" y="2462433"/>
            <a:ext cx="3547233" cy="1851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413836" y="2562120"/>
            <a:ext cx="1211669" cy="54321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87" y="2462433"/>
            <a:ext cx="3901373" cy="318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637176" y="1455487"/>
            <a:ext cx="751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00531" y="1455487"/>
            <a:ext cx="751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2</a:t>
            </a:r>
            <a:endParaRPr lang="ru-RU" sz="80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15254" y="1455487"/>
            <a:ext cx="751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3</a:t>
            </a:r>
            <a:endParaRPr lang="ru-RU" sz="80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348098" y="5286800"/>
            <a:ext cx="869146" cy="35280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2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4" y="257868"/>
            <a:ext cx="1256365" cy="1260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6250" y="244991"/>
            <a:ext cx="616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Сразу в печать</a:t>
            </a:r>
            <a:endParaRPr lang="ru-RU" sz="48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0" y="1675041"/>
            <a:ext cx="4969371" cy="478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низ 5"/>
          <p:cNvSpPr/>
          <p:nvPr/>
        </p:nvSpPr>
        <p:spPr>
          <a:xfrm rot="16200000">
            <a:off x="5750185" y="3814900"/>
            <a:ext cx="506994" cy="10139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76" y="2128352"/>
            <a:ext cx="4494489" cy="388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863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23" y="1663338"/>
            <a:ext cx="4731690" cy="360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4" y="257868"/>
            <a:ext cx="1256365" cy="1260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6250" y="244991"/>
            <a:ext cx="616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Универсальность</a:t>
            </a:r>
            <a:endParaRPr lang="ru-RU" sz="48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4" y="1663338"/>
            <a:ext cx="4053803" cy="3904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29" y="3147590"/>
            <a:ext cx="3233042" cy="3473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низ 6"/>
          <p:cNvSpPr/>
          <p:nvPr/>
        </p:nvSpPr>
        <p:spPr>
          <a:xfrm rot="16200000">
            <a:off x="5422753" y="2053246"/>
            <a:ext cx="506994" cy="10139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00033" y="4771298"/>
            <a:ext cx="751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0531" y="1082025"/>
            <a:ext cx="751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2</a:t>
            </a:r>
            <a:endParaRPr lang="ru-RU" sz="80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72768" y="4906422"/>
            <a:ext cx="751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3</a:t>
            </a:r>
            <a:endParaRPr lang="ru-RU" sz="80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0154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4" y="257868"/>
            <a:ext cx="1256365" cy="1260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6250" y="244991"/>
            <a:ext cx="616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Универсальность</a:t>
            </a:r>
            <a:endParaRPr lang="ru-RU" sz="48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3" y="2019279"/>
            <a:ext cx="5586721" cy="4102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29" y="2077994"/>
            <a:ext cx="5782631" cy="404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9287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4" y="257868"/>
            <a:ext cx="1256365" cy="1260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7641" y="235176"/>
            <a:ext cx="616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Плюсы и минусы</a:t>
            </a:r>
            <a:endParaRPr lang="ru-RU" sz="48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320" y="2871675"/>
            <a:ext cx="51439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Простота использования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Яркий внешний вид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Сохранение в реальном времени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Несколько человек на один проект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Мультиплатформенность</a:t>
            </a:r>
            <a:endParaRPr lang="ru-RU" sz="28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1071" y="2871675"/>
            <a:ext cx="5143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Необходимость в стабильном интернет соединении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Базовое </a:t>
            </a:r>
            <a:r>
              <a:rPr lang="ru-RU" sz="28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моделирование</a:t>
            </a:r>
            <a:endParaRPr lang="ru-RU" sz="2800" dirty="0" smtClean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34" y="1518286"/>
            <a:ext cx="1280160" cy="1280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085" y="836496"/>
            <a:ext cx="2643739" cy="26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37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4" y="257868"/>
            <a:ext cx="1256365" cy="1260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6250" y="244991"/>
            <a:ext cx="616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Работы в </a:t>
            </a:r>
            <a:r>
              <a:rPr lang="en-US" sz="4800" dirty="0" err="1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Tinkercad</a:t>
            </a:r>
            <a:endParaRPr lang="ru-RU" sz="48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099" y="888077"/>
            <a:ext cx="3742772" cy="301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85" y="3510782"/>
            <a:ext cx="3739881" cy="334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95" y="1329057"/>
            <a:ext cx="5001902" cy="4053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6" y="2616279"/>
            <a:ext cx="3484952" cy="375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547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4" y="257868"/>
            <a:ext cx="1256365" cy="1260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7565" y="1620569"/>
            <a:ext cx="802137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Благодарю за внимание</a:t>
            </a:r>
            <a:endParaRPr lang="ru-RU" sz="115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512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977" y="1819746"/>
            <a:ext cx="8021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Что такое 3</a:t>
            </a:r>
            <a:r>
              <a:rPr lang="en-US" sz="8000" dirty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D </a:t>
            </a:r>
            <a:r>
              <a:rPr lang="ru-RU" sz="8000" dirty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моделирование?</a:t>
            </a:r>
          </a:p>
        </p:txBody>
      </p:sp>
    </p:spTree>
    <p:extLst>
      <p:ext uri="{BB962C8B-B14F-4D97-AF65-F5344CB8AC3E}">
        <p14:creationId xmlns:p14="http://schemas.microsoft.com/office/powerpoint/2010/main" val="416071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887" y="479826"/>
            <a:ext cx="91258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3D-моделирование — </a:t>
            </a:r>
            <a:r>
              <a:rPr lang="ru-RU" sz="30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раздел компьютерной графики, посвящённый методам создания объёмных объектов в трёхмерном пространстве.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7" y="2977023"/>
            <a:ext cx="5548610" cy="345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97" y="2977023"/>
            <a:ext cx="5380445" cy="345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032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9616" y="287912"/>
            <a:ext cx="7414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TINKERCAD – </a:t>
            </a:r>
            <a:r>
              <a:rPr lang="ru-RU" sz="3600" dirty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простой инструмент для создания 3</a:t>
            </a:r>
            <a:r>
              <a:rPr lang="en-US" sz="3600" dirty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D </a:t>
            </a:r>
            <a:r>
              <a:rPr lang="ru-RU" sz="3600" dirty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объектов.</a:t>
            </a:r>
            <a:r>
              <a:rPr lang="en-US" sz="3600" dirty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 </a:t>
            </a:r>
            <a:endParaRPr lang="ru-RU" sz="36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4" y="257868"/>
            <a:ext cx="1256365" cy="1260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883" y="2243192"/>
            <a:ext cx="60296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Легко запустить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Понятный </a:t>
            </a:r>
            <a:r>
              <a:rPr lang="ru-RU" sz="36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интерфейс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Библиотека объектов</a:t>
            </a:r>
            <a:endParaRPr lang="en-US" sz="36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Базовые</a:t>
            </a:r>
            <a:r>
              <a:rPr lang="ru-RU" sz="36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 </a:t>
            </a:r>
            <a:r>
              <a:rPr lang="ru-RU" sz="3600" dirty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инструкции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Сразу в </a:t>
            </a:r>
            <a:r>
              <a:rPr lang="ru-RU" sz="36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печать</a:t>
            </a:r>
            <a:endParaRPr lang="en-US" sz="36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Универсальность</a:t>
            </a:r>
          </a:p>
          <a:p>
            <a:endParaRPr lang="ru-RU" sz="36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13" y="1696338"/>
            <a:ext cx="57150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2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82" y="1682928"/>
            <a:ext cx="2396332" cy="23963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76250" y="244991"/>
            <a:ext cx="616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Легко запустить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74" y="2222854"/>
            <a:ext cx="1796016" cy="1316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510" y="3539334"/>
            <a:ext cx="2598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Запуск через браузер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2992" y="5162354"/>
            <a:ext cx="7712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www.tinkercad.com</a:t>
            </a:r>
            <a:endParaRPr lang="ru-RU" sz="72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529" y="3539334"/>
            <a:ext cx="3499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Не требует высокой производительности</a:t>
            </a:r>
            <a:endParaRPr lang="ru-RU" sz="28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47" y="2199878"/>
            <a:ext cx="1485339" cy="14650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4" y="257868"/>
            <a:ext cx="1256365" cy="12604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77521" y="3539334"/>
            <a:ext cx="3499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Один аккаунт на все работы</a:t>
            </a:r>
            <a:endParaRPr lang="ru-RU" sz="28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146" y="2067147"/>
            <a:ext cx="1472187" cy="1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5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6250" y="244991"/>
            <a:ext cx="616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Понятный интерфейс</a:t>
            </a:r>
            <a:endParaRPr lang="ru-RU" sz="48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4" y="257868"/>
            <a:ext cx="1256365" cy="1260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2" y="1666126"/>
            <a:ext cx="10058400" cy="4850710"/>
          </a:xfrm>
          <a:prstGeom prst="rect">
            <a:avLst/>
          </a:prstGeom>
        </p:spPr>
      </p:pic>
      <p:sp>
        <p:nvSpPr>
          <p:cNvPr id="17" name="Стрелка вниз 16"/>
          <p:cNvSpPr/>
          <p:nvPr/>
        </p:nvSpPr>
        <p:spPr>
          <a:xfrm>
            <a:off x="5422753" y="3005751"/>
            <a:ext cx="506994" cy="10139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207188" y="2297865"/>
            <a:ext cx="293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67C2B"/>
                </a:solidFill>
                <a:latin typeface="+mj-lt"/>
                <a:ea typeface="Yu Gothic UI" panose="020B0500000000000000" pitchFamily="34" charset="-128"/>
                <a:cs typeface="+mj-cs"/>
              </a:rPr>
              <a:t>Пространство </a:t>
            </a:r>
            <a:r>
              <a:rPr lang="ru-RU" sz="2000" dirty="0">
                <a:solidFill>
                  <a:srgbClr val="F67C2B"/>
                </a:solidFill>
                <a:latin typeface="+mj-lt"/>
                <a:ea typeface="Yu Gothic UI" panose="020B0500000000000000" pitchFamily="34" charset="-128"/>
                <a:cs typeface="+mj-cs"/>
              </a:rPr>
              <a:t>для создания </a:t>
            </a:r>
          </a:p>
        </p:txBody>
      </p:sp>
      <p:sp>
        <p:nvSpPr>
          <p:cNvPr id="19" name="Стрелка вниз 18"/>
          <p:cNvSpPr/>
          <p:nvPr/>
        </p:nvSpPr>
        <p:spPr>
          <a:xfrm rot="18652144">
            <a:off x="9540570" y="3061047"/>
            <a:ext cx="506994" cy="10139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839891" y="2603884"/>
            <a:ext cx="1838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67C2B"/>
                </a:solidFill>
                <a:latin typeface="+mj-lt"/>
                <a:ea typeface="Yu Gothic UI" panose="020B0500000000000000" pitchFamily="34" charset="-128"/>
                <a:cs typeface="+mj-cs"/>
              </a:rPr>
              <a:t>Библиотека элементов</a:t>
            </a:r>
            <a:endParaRPr lang="ru-RU" sz="2000" dirty="0">
              <a:solidFill>
                <a:srgbClr val="F67C2B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3399335">
            <a:off x="3171821" y="1955991"/>
            <a:ext cx="506994" cy="10139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622150" y="2690659"/>
            <a:ext cx="1838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67C2B"/>
                </a:solidFill>
                <a:latin typeface="+mj-lt"/>
                <a:ea typeface="Yu Gothic UI" panose="020B0500000000000000" pitchFamily="34" charset="-128"/>
                <a:cs typeface="+mj-cs"/>
              </a:rPr>
              <a:t>Панель инструментов</a:t>
            </a:r>
            <a:endParaRPr lang="ru-RU" sz="2000" dirty="0">
              <a:solidFill>
                <a:srgbClr val="F67C2B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633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2" y="1666126"/>
            <a:ext cx="10058400" cy="4850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76250" y="244991"/>
            <a:ext cx="616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Понятный интерфейс</a:t>
            </a:r>
            <a:endParaRPr lang="ru-RU" sz="48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4" y="257868"/>
            <a:ext cx="1256365" cy="1260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2" y="1666126"/>
            <a:ext cx="10058400" cy="4827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6" y="1666126"/>
            <a:ext cx="2961905" cy="267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низ 9"/>
          <p:cNvSpPr/>
          <p:nvPr/>
        </p:nvSpPr>
        <p:spPr>
          <a:xfrm rot="10800000">
            <a:off x="1596428" y="3983162"/>
            <a:ext cx="506994" cy="10139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9956" y="4997150"/>
            <a:ext cx="1838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67C2B"/>
                </a:solidFill>
                <a:latin typeface="+mj-lt"/>
                <a:ea typeface="Yu Gothic UI" panose="020B0500000000000000" pitchFamily="34" charset="-128"/>
                <a:cs typeface="+mj-cs"/>
              </a:rPr>
              <a:t>Размеры объекта (мм)</a:t>
            </a:r>
            <a:endParaRPr lang="ru-RU" sz="2000" dirty="0">
              <a:solidFill>
                <a:srgbClr val="F67C2B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36" y="1518286"/>
            <a:ext cx="2609524" cy="39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081490" y="2208645"/>
            <a:ext cx="254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67C2B"/>
                </a:solidFill>
                <a:latin typeface="+mj-lt"/>
                <a:ea typeface="Yu Gothic UI" panose="020B0500000000000000" pitchFamily="34" charset="-128"/>
                <a:cs typeface="+mj-cs"/>
              </a:rPr>
              <a:t>Дополнительные параметры объекта</a:t>
            </a:r>
            <a:endParaRPr lang="ru-RU" sz="2000" dirty="0">
              <a:solidFill>
                <a:srgbClr val="F67C2B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8268539">
            <a:off x="7681628" y="2625476"/>
            <a:ext cx="506994" cy="10139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416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6250" y="244991"/>
            <a:ext cx="616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Библиотека объектов</a:t>
            </a:r>
            <a:endParaRPr lang="ru-RU" sz="48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4" y="257868"/>
            <a:ext cx="1256365" cy="1260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0" y="1611518"/>
            <a:ext cx="1899165" cy="5026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84" y="1611518"/>
            <a:ext cx="1823503" cy="5026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86" y="1611518"/>
            <a:ext cx="1848246" cy="50264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31" y="1610242"/>
            <a:ext cx="1898139" cy="5027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469" y="1610242"/>
            <a:ext cx="1865877" cy="50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6250" y="244991"/>
            <a:ext cx="616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595959"/>
                </a:solidFill>
                <a:latin typeface="+mj-lt"/>
                <a:ea typeface="Yu Gothic UI" panose="020B0500000000000000" pitchFamily="34" charset="-128"/>
                <a:cs typeface="+mj-cs"/>
              </a:rPr>
              <a:t>Базовые инструкции</a:t>
            </a:r>
            <a:endParaRPr lang="ru-RU" sz="4800" dirty="0">
              <a:solidFill>
                <a:srgbClr val="595959"/>
              </a:solidFill>
              <a:latin typeface="+mj-lt"/>
              <a:ea typeface="Yu Gothic UI" panose="020B0500000000000000" pitchFamily="34" charset="-128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4" y="257868"/>
            <a:ext cx="1256365" cy="1260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6" y="1675564"/>
            <a:ext cx="10058400" cy="4820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26" y="2346522"/>
            <a:ext cx="2109409" cy="1111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9018838" y="2061460"/>
            <a:ext cx="558300" cy="285062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71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132</Words>
  <Application>Microsoft Office PowerPoint</Application>
  <PresentationFormat>Широкоэкранный</PresentationFormat>
  <Paragraphs>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Yu Gothic UI</vt:lpstr>
      <vt:lpstr>Тема Office</vt:lpstr>
      <vt:lpstr>3D моделирование - проще, чем кажется.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моделирование - проще, чем кажется.</dc:title>
  <dc:creator>Сергей</dc:creator>
  <cp:lastModifiedBy>Teacher</cp:lastModifiedBy>
  <cp:revision>30</cp:revision>
  <dcterms:created xsi:type="dcterms:W3CDTF">2020-02-26T06:30:53Z</dcterms:created>
  <dcterms:modified xsi:type="dcterms:W3CDTF">2020-02-28T04:33:19Z</dcterms:modified>
</cp:coreProperties>
</file>