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6" r:id="rId4"/>
    <p:sldId id="259" r:id="rId5"/>
    <p:sldId id="258" r:id="rId6"/>
    <p:sldId id="257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Moodle</a:t>
            </a:r>
            <a:r>
              <a:rPr lang="ru-RU" dirty="0" smtClean="0"/>
              <a:t> старт</a:t>
            </a:r>
            <a:br>
              <a:rPr lang="ru-RU" dirty="0" smtClean="0"/>
            </a:br>
            <a:r>
              <a:rPr lang="en-US" dirty="0"/>
              <a:t>http://rmc-cher.ru/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Центр художественно-эстетического развития КГАОУ ДО РМЦ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41168"/>
            <a:ext cx="1224136" cy="9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2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5" y="5805264"/>
            <a:ext cx="1255016" cy="9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0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Наполнение Виртуального методического кабинета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7714" cy="546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09401"/>
            <a:ext cx="936104" cy="6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3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289202" cy="500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42" y="5735475"/>
            <a:ext cx="1017728" cy="7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64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4516" r="8516" b="5826"/>
          <a:stretch/>
        </p:blipFill>
        <p:spPr bwMode="auto">
          <a:xfrm>
            <a:off x="251520" y="1700808"/>
            <a:ext cx="8640960" cy="48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99" y="5361329"/>
            <a:ext cx="936104" cy="6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2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8472" cy="3008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40264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02" y="3935423"/>
            <a:ext cx="4870780" cy="259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844708"/>
            <a:ext cx="936104" cy="6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01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эффективных практик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8"/>
          <a:stretch/>
        </p:blipFill>
        <p:spPr bwMode="auto">
          <a:xfrm>
            <a:off x="179512" y="1772816"/>
            <a:ext cx="8784976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33" y="5668331"/>
            <a:ext cx="1008111" cy="74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14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19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Moodle старт http://rmc-cher.ru/ </vt:lpstr>
      <vt:lpstr>Презентация PowerPoint</vt:lpstr>
      <vt:lpstr>Наполнение Виртуального методического кабинета </vt:lpstr>
      <vt:lpstr>Документы</vt:lpstr>
      <vt:lpstr>Повышение квалификации</vt:lpstr>
      <vt:lpstr>Медиатека</vt:lpstr>
      <vt:lpstr>Банк эффективных практик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Наполнение Виртуального методического кабинета</dc:title>
  <dc:creator>1</dc:creator>
  <cp:lastModifiedBy>1</cp:lastModifiedBy>
  <cp:revision>14</cp:revision>
  <dcterms:created xsi:type="dcterms:W3CDTF">2020-05-12T08:01:04Z</dcterms:created>
  <dcterms:modified xsi:type="dcterms:W3CDTF">2020-05-27T23:44:53Z</dcterms:modified>
</cp:coreProperties>
</file>