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D6B-6A52-497D-A887-93D90B214D97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D098-8187-4B7B-BA7B-1D50634133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035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D6B-6A52-497D-A887-93D90B214D97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D098-8187-4B7B-BA7B-1D50634133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48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D6B-6A52-497D-A887-93D90B214D97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D098-8187-4B7B-BA7B-1D50634133D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3807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D6B-6A52-497D-A887-93D90B214D97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D098-8187-4B7B-BA7B-1D50634133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794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D6B-6A52-497D-A887-93D90B214D97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D098-8187-4B7B-BA7B-1D50634133D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98130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D6B-6A52-497D-A887-93D90B214D97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D098-8187-4B7B-BA7B-1D50634133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501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D6B-6A52-497D-A887-93D90B214D97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D098-8187-4B7B-BA7B-1D50634133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136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D6B-6A52-497D-A887-93D90B214D97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D098-8187-4B7B-BA7B-1D50634133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935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D6B-6A52-497D-A887-93D90B214D97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D098-8187-4B7B-BA7B-1D50634133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9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D6B-6A52-497D-A887-93D90B214D97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D098-8187-4B7B-BA7B-1D50634133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48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D6B-6A52-497D-A887-93D90B214D97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D098-8187-4B7B-BA7B-1D50634133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93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D6B-6A52-497D-A887-93D90B214D97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D098-8187-4B7B-BA7B-1D50634133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828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D6B-6A52-497D-A887-93D90B214D97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D098-8187-4B7B-BA7B-1D50634133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222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D6B-6A52-497D-A887-93D90B214D97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D098-8187-4B7B-BA7B-1D50634133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57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D6B-6A52-497D-A887-93D90B214D97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D098-8187-4B7B-BA7B-1D50634133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685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D6B-6A52-497D-A887-93D90B214D97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1D098-8187-4B7B-BA7B-1D50634133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212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0BD6B-6A52-497D-A887-93D90B214D97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471D098-8187-4B7B-BA7B-1D50634133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91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6" y="1266092"/>
            <a:ext cx="8709595" cy="3881640"/>
          </a:xfrm>
        </p:spPr>
        <p:txBody>
          <a:bodyPr/>
          <a:lstStyle/>
          <a:p>
            <a:pPr algn="ctr"/>
            <a:r>
              <a:rPr lang="ru-RU" sz="3600" b="1" dirty="0"/>
              <a:t>Интегрирование дополнительного образования в единое образовательное пространство как способ полноценного развития ребенка в рамках обновленного ФГОС НОО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49126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0965" y="627185"/>
            <a:ext cx="8596668" cy="1320800"/>
          </a:xfrm>
        </p:spPr>
        <p:txBody>
          <a:bodyPr/>
          <a:lstStyle/>
          <a:p>
            <a:pPr algn="ctr"/>
            <a:r>
              <a:rPr lang="ru-RU" dirty="0" smtClean="0"/>
              <a:t>Отзывы родителей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51" y="1287585"/>
            <a:ext cx="3333706" cy="254658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3249" y="1287585"/>
            <a:ext cx="2782810" cy="259263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222" y="1453463"/>
            <a:ext cx="4014207" cy="129147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222" y="2940967"/>
            <a:ext cx="4090871" cy="142543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759" y="4366398"/>
            <a:ext cx="4371463" cy="2161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25468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</TotalTime>
  <Words>19</Words>
  <Application>Microsoft Office PowerPoint</Application>
  <PresentationFormat>Широкоэкранный</PresentationFormat>
  <Paragraphs>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Аспект</vt:lpstr>
      <vt:lpstr>Интегрирование дополнительного образования в единое образовательное пространство как способ полноценного развития ребенка в рамках обновленного ФГОС НОО </vt:lpstr>
      <vt:lpstr>Отзывы родителей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Интегрирование дополнительного образования в единое образовательное пространство как способ полноценного развития ребенка в рамках обновленного ФГОС НОО </dc:title>
  <dc:creator>Кучеренко Ирина Николаевна</dc:creator>
  <cp:lastModifiedBy>Кучеренко Ирина Николаевна</cp:lastModifiedBy>
  <cp:revision>3</cp:revision>
  <dcterms:created xsi:type="dcterms:W3CDTF">2023-04-27T00:25:58Z</dcterms:created>
  <dcterms:modified xsi:type="dcterms:W3CDTF">2023-04-27T01:14:49Z</dcterms:modified>
</cp:coreProperties>
</file>