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2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0D79B81-708C-4A80-8B76-4532C79D5D24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55A281A-EE09-4A71-8635-970C42BBB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9B81-708C-4A80-8B76-4532C79D5D24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81A-EE09-4A71-8635-970C42BBB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9B81-708C-4A80-8B76-4532C79D5D24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81A-EE09-4A71-8635-970C42BBB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9B81-708C-4A80-8B76-4532C79D5D24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81A-EE09-4A71-8635-970C42BBB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9B81-708C-4A80-8B76-4532C79D5D24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81A-EE09-4A71-8635-970C42BBB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9B81-708C-4A80-8B76-4532C79D5D24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81A-EE09-4A71-8635-970C42BBB05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9B81-708C-4A80-8B76-4532C79D5D24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81A-EE09-4A71-8635-970C42BBB05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9B81-708C-4A80-8B76-4532C79D5D24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81A-EE09-4A71-8635-970C42BBB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9B81-708C-4A80-8B76-4532C79D5D24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81A-EE09-4A71-8635-970C42BBB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0D79B81-708C-4A80-8B76-4532C79D5D24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55A281A-EE09-4A71-8635-970C42BBB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0D79B81-708C-4A80-8B76-4532C79D5D24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55A281A-EE09-4A71-8635-970C42BBB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0D79B81-708C-4A80-8B76-4532C79D5D24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55A281A-EE09-4A71-8635-970C42BBB0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124745"/>
            <a:ext cx="5723468" cy="1728192"/>
          </a:xfrm>
        </p:spPr>
        <p:txBody>
          <a:bodyPr/>
          <a:lstStyle/>
          <a:p>
            <a:r>
              <a:rPr lang="ru-RU" b="1" i="1" dirty="0" smtClean="0"/>
              <a:t>МАУ ДО ДЮЦ «Импульс»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800942"/>
            <a:ext cx="512056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7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632848" cy="5544616"/>
          </a:xfrm>
        </p:spPr>
      </p:pic>
    </p:spTree>
    <p:extLst>
      <p:ext uri="{BB962C8B-B14F-4D97-AF65-F5344CB8AC3E}">
        <p14:creationId xmlns:p14="http://schemas.microsoft.com/office/powerpoint/2010/main" val="311336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808868" cy="5112568"/>
          </a:xfrm>
        </p:spPr>
      </p:pic>
    </p:spTree>
    <p:extLst>
      <p:ext uri="{BB962C8B-B14F-4D97-AF65-F5344CB8AC3E}">
        <p14:creationId xmlns:p14="http://schemas.microsoft.com/office/powerpoint/2010/main" val="48233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836712"/>
            <a:ext cx="7755787" cy="4968552"/>
          </a:xfrm>
        </p:spPr>
      </p:pic>
    </p:spTree>
    <p:extLst>
      <p:ext uri="{BB962C8B-B14F-4D97-AF65-F5344CB8AC3E}">
        <p14:creationId xmlns:p14="http://schemas.microsoft.com/office/powerpoint/2010/main" val="3610876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704856" cy="5616624"/>
          </a:xfrm>
        </p:spPr>
      </p:pic>
    </p:spTree>
    <p:extLst>
      <p:ext uri="{BB962C8B-B14F-4D97-AF65-F5344CB8AC3E}">
        <p14:creationId xmlns:p14="http://schemas.microsoft.com/office/powerpoint/2010/main" val="405007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632848" cy="5562618"/>
          </a:xfrm>
        </p:spPr>
      </p:pic>
    </p:spTree>
    <p:extLst>
      <p:ext uri="{BB962C8B-B14F-4D97-AF65-F5344CB8AC3E}">
        <p14:creationId xmlns:p14="http://schemas.microsoft.com/office/powerpoint/2010/main" val="3934953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704856" cy="5526614"/>
          </a:xfrm>
        </p:spPr>
      </p:pic>
    </p:spTree>
    <p:extLst>
      <p:ext uri="{BB962C8B-B14F-4D97-AF65-F5344CB8AC3E}">
        <p14:creationId xmlns:p14="http://schemas.microsoft.com/office/powerpoint/2010/main" val="1298860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0688"/>
            <a:ext cx="4176464" cy="5568620"/>
          </a:xfrm>
        </p:spPr>
      </p:pic>
    </p:spTree>
    <p:extLst>
      <p:ext uri="{BB962C8B-B14F-4D97-AF65-F5344CB8AC3E}">
        <p14:creationId xmlns:p14="http://schemas.microsoft.com/office/powerpoint/2010/main" val="504718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632848" cy="5670630"/>
          </a:xfrm>
        </p:spPr>
      </p:pic>
    </p:spTree>
    <p:extLst>
      <p:ext uri="{BB962C8B-B14F-4D97-AF65-F5344CB8AC3E}">
        <p14:creationId xmlns:p14="http://schemas.microsoft.com/office/powerpoint/2010/main" val="3724223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632848" cy="5508612"/>
          </a:xfrm>
        </p:spPr>
      </p:pic>
    </p:spTree>
    <p:extLst>
      <p:ext uri="{BB962C8B-B14F-4D97-AF65-F5344CB8AC3E}">
        <p14:creationId xmlns:p14="http://schemas.microsoft.com/office/powerpoint/2010/main" val="246421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632848" cy="5638283"/>
          </a:xfrm>
        </p:spPr>
      </p:pic>
    </p:spTree>
    <p:extLst>
      <p:ext uri="{BB962C8B-B14F-4D97-AF65-F5344CB8AC3E}">
        <p14:creationId xmlns:p14="http://schemas.microsoft.com/office/powerpoint/2010/main" val="4100964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693182" cy="4680520"/>
          </a:xfrm>
        </p:spPr>
      </p:pic>
    </p:spTree>
    <p:extLst>
      <p:ext uri="{BB962C8B-B14F-4D97-AF65-F5344CB8AC3E}">
        <p14:creationId xmlns:p14="http://schemas.microsoft.com/office/powerpoint/2010/main" val="200122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704856" cy="5544616"/>
          </a:xfrm>
        </p:spPr>
      </p:pic>
    </p:spTree>
    <p:extLst>
      <p:ext uri="{BB962C8B-B14F-4D97-AF65-F5344CB8AC3E}">
        <p14:creationId xmlns:p14="http://schemas.microsoft.com/office/powerpoint/2010/main" val="261106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7272808" cy="5454606"/>
          </a:xfrm>
        </p:spPr>
      </p:pic>
    </p:spTree>
    <p:extLst>
      <p:ext uri="{BB962C8B-B14F-4D97-AF65-F5344CB8AC3E}">
        <p14:creationId xmlns:p14="http://schemas.microsoft.com/office/powerpoint/2010/main" val="930728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632848" cy="5652628"/>
          </a:xfrm>
        </p:spPr>
      </p:pic>
    </p:spTree>
    <p:extLst>
      <p:ext uri="{BB962C8B-B14F-4D97-AF65-F5344CB8AC3E}">
        <p14:creationId xmlns:p14="http://schemas.microsoft.com/office/powerpoint/2010/main" val="1953720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632848" cy="5454606"/>
          </a:xfrm>
        </p:spPr>
      </p:pic>
    </p:spTree>
    <p:extLst>
      <p:ext uri="{BB962C8B-B14F-4D97-AF65-F5344CB8AC3E}">
        <p14:creationId xmlns:p14="http://schemas.microsoft.com/office/powerpoint/2010/main" val="222173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632848" cy="5598622"/>
          </a:xfrm>
        </p:spPr>
      </p:pic>
    </p:spTree>
    <p:extLst>
      <p:ext uri="{BB962C8B-B14F-4D97-AF65-F5344CB8AC3E}">
        <p14:creationId xmlns:p14="http://schemas.microsoft.com/office/powerpoint/2010/main" val="1061802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680854" cy="4608512"/>
          </a:xfrm>
        </p:spPr>
      </p:pic>
    </p:spTree>
    <p:extLst>
      <p:ext uri="{BB962C8B-B14F-4D97-AF65-F5344CB8AC3E}">
        <p14:creationId xmlns:p14="http://schemas.microsoft.com/office/powerpoint/2010/main" val="93720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673360" cy="4608512"/>
          </a:xfrm>
        </p:spPr>
      </p:pic>
    </p:spTree>
    <p:extLst>
      <p:ext uri="{BB962C8B-B14F-4D97-AF65-F5344CB8AC3E}">
        <p14:creationId xmlns:p14="http://schemas.microsoft.com/office/powerpoint/2010/main" val="331802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632848" cy="5544616"/>
          </a:xfrm>
        </p:spPr>
      </p:pic>
    </p:spTree>
    <p:extLst>
      <p:ext uri="{BB962C8B-B14F-4D97-AF65-F5344CB8AC3E}">
        <p14:creationId xmlns:p14="http://schemas.microsoft.com/office/powerpoint/2010/main" val="69563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48680"/>
            <a:ext cx="4286894" cy="5715860"/>
          </a:xfrm>
        </p:spPr>
      </p:pic>
    </p:spTree>
    <p:extLst>
      <p:ext uri="{BB962C8B-B14F-4D97-AF65-F5344CB8AC3E}">
        <p14:creationId xmlns:p14="http://schemas.microsoft.com/office/powerpoint/2010/main" val="3591618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560840" cy="5652628"/>
          </a:xfrm>
        </p:spPr>
      </p:pic>
    </p:spTree>
    <p:extLst>
      <p:ext uri="{BB962C8B-B14F-4D97-AF65-F5344CB8AC3E}">
        <p14:creationId xmlns:p14="http://schemas.microsoft.com/office/powerpoint/2010/main" val="337124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272808" cy="5454606"/>
          </a:xfrm>
        </p:spPr>
      </p:pic>
    </p:spTree>
    <p:extLst>
      <p:ext uri="{BB962C8B-B14F-4D97-AF65-F5344CB8AC3E}">
        <p14:creationId xmlns:p14="http://schemas.microsoft.com/office/powerpoint/2010/main" val="307420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0688"/>
            <a:ext cx="4248472" cy="5664631"/>
          </a:xfrm>
        </p:spPr>
      </p:pic>
    </p:spTree>
    <p:extLst>
      <p:ext uri="{BB962C8B-B14F-4D97-AF65-F5344CB8AC3E}">
        <p14:creationId xmlns:p14="http://schemas.microsoft.com/office/powerpoint/2010/main" val="329262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48680"/>
            <a:ext cx="4320480" cy="5760642"/>
          </a:xfrm>
        </p:spPr>
      </p:pic>
    </p:spTree>
    <p:extLst>
      <p:ext uri="{BB962C8B-B14F-4D97-AF65-F5344CB8AC3E}">
        <p14:creationId xmlns:p14="http://schemas.microsoft.com/office/powerpoint/2010/main" val="302152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20688"/>
            <a:ext cx="4536504" cy="5664631"/>
          </a:xfrm>
        </p:spPr>
      </p:pic>
    </p:spTree>
    <p:extLst>
      <p:ext uri="{BB962C8B-B14F-4D97-AF65-F5344CB8AC3E}">
        <p14:creationId xmlns:p14="http://schemas.microsoft.com/office/powerpoint/2010/main" val="297715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1202485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632848" cy="5616624"/>
          </a:xfrm>
        </p:spPr>
      </p:pic>
    </p:spTree>
    <p:extLst>
      <p:ext uri="{BB962C8B-B14F-4D97-AF65-F5344CB8AC3E}">
        <p14:creationId xmlns:p14="http://schemas.microsoft.com/office/powerpoint/2010/main" val="386550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267602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СПАСИБО ЗА ВНИМАНИЕ!</a:t>
            </a:r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val="625590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704856" cy="4392488"/>
          </a:xfrm>
        </p:spPr>
      </p:pic>
    </p:spTree>
    <p:extLst>
      <p:ext uri="{BB962C8B-B14F-4D97-AF65-F5344CB8AC3E}">
        <p14:creationId xmlns:p14="http://schemas.microsoft.com/office/powerpoint/2010/main" val="53165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488832" cy="5623938"/>
          </a:xfrm>
        </p:spPr>
      </p:pic>
    </p:spTree>
    <p:extLst>
      <p:ext uri="{BB962C8B-B14F-4D97-AF65-F5344CB8AC3E}">
        <p14:creationId xmlns:p14="http://schemas.microsoft.com/office/powerpoint/2010/main" val="39784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704856" cy="5616624"/>
          </a:xfrm>
        </p:spPr>
      </p:pic>
    </p:spTree>
    <p:extLst>
      <p:ext uri="{BB962C8B-B14F-4D97-AF65-F5344CB8AC3E}">
        <p14:creationId xmlns:p14="http://schemas.microsoft.com/office/powerpoint/2010/main" val="2475756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632848" cy="5562618"/>
          </a:xfrm>
        </p:spPr>
      </p:pic>
    </p:spTree>
    <p:extLst>
      <p:ext uri="{BB962C8B-B14F-4D97-AF65-F5344CB8AC3E}">
        <p14:creationId xmlns:p14="http://schemas.microsoft.com/office/powerpoint/2010/main" val="296230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772015" cy="5472608"/>
          </a:xfrm>
        </p:spPr>
      </p:pic>
    </p:spTree>
    <p:extLst>
      <p:ext uri="{BB962C8B-B14F-4D97-AF65-F5344CB8AC3E}">
        <p14:creationId xmlns:p14="http://schemas.microsoft.com/office/powerpoint/2010/main" val="54325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632848" cy="5544616"/>
          </a:xfrm>
        </p:spPr>
      </p:pic>
    </p:spTree>
    <p:extLst>
      <p:ext uri="{BB962C8B-B14F-4D97-AF65-F5344CB8AC3E}">
        <p14:creationId xmlns:p14="http://schemas.microsoft.com/office/powerpoint/2010/main" val="45052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45</TotalTime>
  <Words>10</Words>
  <Application>Microsoft Office PowerPoint</Application>
  <PresentationFormat>Экран (4:3)</PresentationFormat>
  <Paragraphs>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Кнопка</vt:lpstr>
      <vt:lpstr>МАУ ДО ДЮЦ «Импульс»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МАУ ДО ДЮЦ «Импульс»</dc:title>
  <dc:creator>Freide</dc:creator>
  <cp:lastModifiedBy>Freide</cp:lastModifiedBy>
  <cp:revision>4</cp:revision>
  <dcterms:created xsi:type="dcterms:W3CDTF">2023-04-28T00:20:16Z</dcterms:created>
  <dcterms:modified xsi:type="dcterms:W3CDTF">2023-04-28T01:05:55Z</dcterms:modified>
</cp:coreProperties>
</file>