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3" r:id="rId6"/>
    <p:sldId id="262" r:id="rId7"/>
    <p:sldId id="261" r:id="rId8"/>
    <p:sldId id="265" r:id="rId9"/>
    <p:sldId id="264" r:id="rId10"/>
    <p:sldId id="260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9A2ED82-04BB-4043-B355-8238FFCA9009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7729E6C-B7FB-488B-A0F0-30C3589D9E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4248472" cy="345638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Формирование и работа творческих групп в рамках сетевого взаимодействия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 ДО Колесникова Елена Александровна</a:t>
            </a:r>
          </a:p>
          <a:p>
            <a:r>
              <a:rPr lang="ru-RU" dirty="0" smtClean="0"/>
              <a:t>МАУ ДО ДЮЦ «Техноспектр»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6" y="2420888"/>
            <a:ext cx="2864939" cy="19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3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312658" cy="14652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Совместное мероприятие с сетевым партнером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ДЮЦ «Импульс»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«Богатырская сила»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438783" cy="4079088"/>
          </a:xfrm>
        </p:spPr>
      </p:pic>
    </p:spTree>
    <p:extLst>
      <p:ext uri="{BB962C8B-B14F-4D97-AF65-F5344CB8AC3E}">
        <p14:creationId xmlns:p14="http://schemas.microsoft.com/office/powerpoint/2010/main" val="106380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Творческая группа =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6777317" cy="1897436"/>
          </a:xfrm>
        </p:spPr>
        <p:txBody>
          <a:bodyPr/>
          <a:lstStyle/>
          <a:p>
            <a:r>
              <a:rPr lang="ru-RU" dirty="0" smtClean="0"/>
              <a:t>Решение педагогических задач</a:t>
            </a:r>
          </a:p>
          <a:p>
            <a:r>
              <a:rPr lang="ru-RU" dirty="0" smtClean="0"/>
              <a:t>Сплочение коллектива</a:t>
            </a:r>
          </a:p>
          <a:p>
            <a:r>
              <a:rPr lang="ru-RU" dirty="0" smtClean="0"/>
              <a:t>Повышение профессионального уровня</a:t>
            </a: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293096"/>
            <a:ext cx="784887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Результат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– повышение качества образования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2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2209800"/>
            <a:ext cx="301752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4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Творческая группа это-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3"/>
            <a:ext cx="6777317" cy="2592288"/>
          </a:xfrm>
        </p:spPr>
        <p:txBody>
          <a:bodyPr/>
          <a:lstStyle/>
          <a:p>
            <a:r>
              <a:rPr lang="ru-RU" dirty="0"/>
              <a:t>структурное подразделение педагогов, объединяющее педагогов различных дисциплин, ведущих совместную деятельность, способствующую улучшению качества образовательной и воспитательной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t="9451" r="1183" b="13186"/>
          <a:stretch/>
        </p:blipFill>
        <p:spPr>
          <a:xfrm>
            <a:off x="2915816" y="3861048"/>
            <a:ext cx="3429000" cy="26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9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415" y="836712"/>
            <a:ext cx="7168642" cy="7451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312" y="1628800"/>
            <a:ext cx="7632848" cy="252028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Образовательные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Совершенствование образовательной деятельности</a:t>
            </a:r>
          </a:p>
          <a:p>
            <a:r>
              <a:rPr lang="ru-RU" dirty="0" smtClean="0"/>
              <a:t> </a:t>
            </a:r>
            <a:r>
              <a:rPr lang="ru-RU" dirty="0"/>
              <a:t>Подготовка к конкурсной деятельности.</a:t>
            </a:r>
          </a:p>
          <a:p>
            <a:r>
              <a:rPr lang="ru-RU" dirty="0" smtClean="0"/>
              <a:t> </a:t>
            </a:r>
            <a:r>
              <a:rPr lang="ru-RU" dirty="0"/>
              <a:t>Организация воспитательной деятельности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6"/>
            <a:ext cx="4139952" cy="24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8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96634" cy="7451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Образовательная цель -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28800"/>
            <a:ext cx="6777201" cy="10801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dirty="0" smtClean="0"/>
              <a:t>Совместное обучение = улучшение качества образовательного процесса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3" y="2656365"/>
            <a:ext cx="5070788" cy="38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3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Совершенствование образовательной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924944"/>
            <a:ext cx="4392488" cy="2448271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dirty="0" smtClean="0"/>
              <a:t>Совместная деятельность</a:t>
            </a:r>
          </a:p>
          <a:p>
            <a:pPr marL="68580" indent="0" algn="ctr">
              <a:buNone/>
            </a:pPr>
            <a:r>
              <a:rPr lang="ru-RU" dirty="0" smtClean="0"/>
              <a:t> = совершенствование навыков и компетенций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0"/>
          <a:stretch/>
        </p:blipFill>
        <p:spPr>
          <a:xfrm>
            <a:off x="695693" y="2348880"/>
            <a:ext cx="351389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6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Подготовка к конкурсной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деятельности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323653"/>
            <a:ext cx="6705193" cy="529284"/>
          </a:xfrm>
        </p:spPr>
        <p:txBody>
          <a:bodyPr/>
          <a:lstStyle/>
          <a:p>
            <a:pPr marL="68580" indent="0" algn="ctr">
              <a:buNone/>
            </a:pPr>
            <a:r>
              <a:rPr lang="ru-RU" dirty="0" smtClean="0"/>
              <a:t>Помощь и поддержка = успех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4320481" cy="3240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r="19291"/>
          <a:stretch/>
        </p:blipFill>
        <p:spPr>
          <a:xfrm>
            <a:off x="5464145" y="2961081"/>
            <a:ext cx="2994058" cy="33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5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Организация воспитательной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088" y="1988840"/>
            <a:ext cx="7872682" cy="2088231"/>
          </a:xfrm>
        </p:spPr>
        <p:txBody>
          <a:bodyPr/>
          <a:lstStyle/>
          <a:p>
            <a:pPr marL="68580" indent="0" algn="ctr">
              <a:buNone/>
            </a:pPr>
            <a:r>
              <a:rPr lang="ru-RU" dirty="0" smtClean="0"/>
              <a:t>Важно - распределение «ролей» для эффективно построенной работы.</a:t>
            </a:r>
          </a:p>
          <a:p>
            <a:pPr marL="68580" indent="0" algn="ctr">
              <a:buNone/>
            </a:pPr>
            <a:r>
              <a:rPr lang="ru-RU" dirty="0" smtClean="0"/>
              <a:t>Равное участие всех членов группы = взимообучение и обмен опытом</a:t>
            </a:r>
          </a:p>
          <a:p>
            <a:pPr marL="68580" indent="0" algn="ctr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6" t="24802" r="9595" b="6787"/>
          <a:stretch/>
        </p:blipFill>
        <p:spPr>
          <a:xfrm>
            <a:off x="2915816" y="3789039"/>
            <a:ext cx="4056259" cy="264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456674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Совместное мероприятие с сетевым партнером Дом Культуры пос. им. Горького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Масленица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6" t="8008" r="12067" b="-817"/>
          <a:stretch/>
        </p:blipFill>
        <p:spPr>
          <a:xfrm>
            <a:off x="683568" y="2492896"/>
            <a:ext cx="3546462" cy="3942965"/>
          </a:xfrm>
        </p:spPr>
      </p:pic>
      <p:sp>
        <p:nvSpPr>
          <p:cNvPr id="6" name="TextBox 5"/>
          <p:cNvSpPr txBox="1"/>
          <p:nvPr/>
        </p:nvSpPr>
        <p:spPr>
          <a:xfrm>
            <a:off x="4709560" y="2780928"/>
            <a:ext cx="38228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Задачи МАУ ДО ДЮЦ «Техноспектр»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Организация игровой зоны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Проведение ярмарки-выставки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Изготовление чучела Масленицы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1851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96752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Роли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555" y="1484784"/>
            <a:ext cx="2736304" cy="2088232"/>
          </a:xfrm>
        </p:spPr>
        <p:txBody>
          <a:bodyPr/>
          <a:lstStyle/>
          <a:p>
            <a:r>
              <a:rPr lang="ru-RU" dirty="0" smtClean="0"/>
              <a:t>«Мастер»</a:t>
            </a:r>
          </a:p>
          <a:p>
            <a:r>
              <a:rPr lang="ru-RU" dirty="0" smtClean="0"/>
              <a:t>«Игродел»</a:t>
            </a:r>
          </a:p>
          <a:p>
            <a:r>
              <a:rPr lang="ru-RU" dirty="0" smtClean="0"/>
              <a:t>«Зазывала»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9"/>
          <a:stretch/>
        </p:blipFill>
        <p:spPr>
          <a:xfrm>
            <a:off x="3864926" y="908721"/>
            <a:ext cx="4608511" cy="3153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6" b="13175"/>
          <a:stretch/>
        </p:blipFill>
        <p:spPr>
          <a:xfrm>
            <a:off x="755576" y="2924944"/>
            <a:ext cx="2788130" cy="3456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13" y="4157325"/>
            <a:ext cx="2965336" cy="2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663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</TotalTime>
  <Words>180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Формирование и работа творческих групп в рамках сетевого взаимодействия</vt:lpstr>
      <vt:lpstr>Творческая группа это-</vt:lpstr>
      <vt:lpstr>Цели</vt:lpstr>
      <vt:lpstr>Образовательная цель - </vt:lpstr>
      <vt:lpstr>Совершенствование образовательной деятельности</vt:lpstr>
      <vt:lpstr>Подготовка к конкурсной деятельности</vt:lpstr>
      <vt:lpstr>Организация воспитательной деятельности</vt:lpstr>
      <vt:lpstr>Совместное мероприятие с сетевым партнером Дом Культуры пос. им. Горького  Масленица</vt:lpstr>
      <vt:lpstr>Роли</vt:lpstr>
      <vt:lpstr>Совместное мероприятие с сетевым партнером ДЮЦ «Импульс»  «Богатырская сила»</vt:lpstr>
      <vt:lpstr>Творческая группа = 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 работа творческих групп в рамках сетевого взаимодействия</dc:title>
  <dc:creator>user</dc:creator>
  <cp:lastModifiedBy>user</cp:lastModifiedBy>
  <cp:revision>10</cp:revision>
  <dcterms:created xsi:type="dcterms:W3CDTF">2023-04-26T23:41:38Z</dcterms:created>
  <dcterms:modified xsi:type="dcterms:W3CDTF">2023-04-27T01:25:37Z</dcterms:modified>
</cp:coreProperties>
</file>